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48" r:id="rId1"/>
  </p:sldMasterIdLst>
  <p:notesMasterIdLst>
    <p:notesMasterId r:id="rId4"/>
  </p:notesMasterIdLst>
  <p:sldIdLst>
    <p:sldId id="259" r:id="rId2"/>
    <p:sldId id="260" r:id="rId3"/>
  </p:sldIdLst>
  <p:sldSz cx="12192000" cy="6858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/>
  </p:normalViewPr>
  <p:slideViewPr>
    <p:cSldViewPr snapToGrid="0">
      <p:cViewPr varScale="1">
        <p:scale>
          <a:sx n="95" d="100"/>
          <a:sy n="95" d="100"/>
        </p:scale>
        <p:origin x="35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3208B-1AEA-46AF-95F2-A17727A86E2D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C98B2-AF9A-4D32-B371-AA18B98F9B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066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</a:t>
            </a:r>
            <a:r>
              <a:rPr lang="en-US" baseline="0" dirty="0"/>
              <a:t> of current resources: </a:t>
            </a:r>
            <a:r>
              <a:rPr lang="en-US" dirty="0"/>
              <a:t>new Samvera Q&amp;A sessions, Developer Congresses, and mentor program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C98B2-AF9A-4D32-B371-AA18B98F9B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123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0DB17-8593-49C3-8B75-2549763868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0B4C73-3F24-4771-93B6-632FB0789B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004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9EB06-EFBC-4240-8A27-D24D94DE0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9933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B0109-1D44-4D33-8929-9B67682E0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CFC38DB-CBDD-4D7B-A07B-A599940DAF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06008" y="423991"/>
            <a:ext cx="1847792" cy="1042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DB4FC3F-7199-4146-8540-FAAA5D20CC59}"/>
              </a:ext>
            </a:extLst>
          </p:cNvPr>
          <p:cNvSpPr txBox="1"/>
          <p:nvPr userDrawn="1"/>
        </p:nvSpPr>
        <p:spPr>
          <a:xfrm>
            <a:off x="838200" y="6415801"/>
            <a:ext cx="19527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i="1" dirty="0"/>
              <a:t>If you want to go far, go together!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98C189-23B0-4EDC-B108-9F8A0CE21DE5}"/>
              </a:ext>
            </a:extLst>
          </p:cNvPr>
          <p:cNvSpPr txBox="1"/>
          <p:nvPr userDrawn="1"/>
        </p:nvSpPr>
        <p:spPr>
          <a:xfrm>
            <a:off x="11186126" y="6415800"/>
            <a:ext cx="335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7885C6A-A76F-4E28-A32E-A5DB9CFE8B56}" type="slidenum">
              <a:rPr lang="en-GB" sz="1000" smtClean="0"/>
              <a:t>‹#›</a:t>
            </a:fld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76478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1CB447-736A-4C45-A8E5-DE204A872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8C68F-CDF4-4852-8B60-972FF8FE7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621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amvera.atlassian.net/wiki/spaces/samvera/pages/1750663216/Proposed+-+Samvera+Developer+Onboarding+Working+Grou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86122-A634-455A-AA4E-89928F0FC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172B4D"/>
                </a:solidFill>
                <a:effectLst/>
              </a:rPr>
              <a:t>Proposed:</a:t>
            </a:r>
            <a:br>
              <a:rPr lang="en-US" b="1" dirty="0">
                <a:solidFill>
                  <a:srgbClr val="172B4D"/>
                </a:solidFill>
                <a:effectLst/>
              </a:rPr>
            </a:br>
            <a:r>
              <a:rPr lang="en-US" b="1" dirty="0">
                <a:solidFill>
                  <a:srgbClr val="172B4D"/>
                </a:solidFill>
                <a:effectLst/>
              </a:rPr>
              <a:t>Samvera Developer Onboarding WG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388BD-A7CA-4FF7-91CC-891DB5883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540340"/>
          </a:xfrm>
        </p:spPr>
        <p:txBody>
          <a:bodyPr>
            <a:normAutofit fontScale="85000" lnSpcReduction="20000"/>
          </a:bodyPr>
          <a:lstStyle/>
          <a:p>
            <a:r>
              <a:rPr lang="en-GB" sz="3300" dirty="0"/>
              <a:t>Motivation</a:t>
            </a:r>
          </a:p>
          <a:p>
            <a:pPr lvl="1"/>
            <a:r>
              <a:rPr lang="en-GB" dirty="0"/>
              <a:t>Onboarding developers is challenging</a:t>
            </a:r>
          </a:p>
          <a:p>
            <a:pPr lvl="1"/>
            <a:r>
              <a:rPr lang="en-GB" dirty="0"/>
              <a:t>Training camps have been unavailable</a:t>
            </a:r>
          </a:p>
          <a:p>
            <a:r>
              <a:rPr lang="en-GB" sz="3300" dirty="0"/>
              <a:t>Goal</a:t>
            </a:r>
          </a:p>
          <a:p>
            <a:pPr lvl="1"/>
            <a:r>
              <a:rPr lang="en-US" dirty="0"/>
              <a:t>create a body of resources</a:t>
            </a:r>
            <a:r>
              <a:rPr lang="en-GB" dirty="0"/>
              <a:t> to help </a:t>
            </a:r>
            <a:r>
              <a:rPr lang="en-US" dirty="0"/>
              <a:t>Samvera development teams onboard developers with no Samvera experience</a:t>
            </a:r>
          </a:p>
          <a:p>
            <a:r>
              <a:rPr lang="en-US" sz="3300" dirty="0"/>
              <a:t>Possible activities</a:t>
            </a:r>
          </a:p>
          <a:p>
            <a:pPr lvl="1"/>
            <a:r>
              <a:rPr lang="en-US" dirty="0"/>
              <a:t>Create a curriculum to guide the learning process;</a:t>
            </a:r>
          </a:p>
          <a:p>
            <a:pPr lvl="1"/>
            <a:r>
              <a:rPr lang="en-US" dirty="0"/>
              <a:t>Collect information on strategies that help;</a:t>
            </a:r>
          </a:p>
          <a:p>
            <a:pPr lvl="1"/>
            <a:r>
              <a:rPr lang="en-US" dirty="0"/>
              <a:t>Create an inventory of resources that are currently available;</a:t>
            </a:r>
          </a:p>
          <a:p>
            <a:pPr lvl="1"/>
            <a:r>
              <a:rPr lang="en-US" dirty="0"/>
              <a:t>Update architecture diagrams;</a:t>
            </a:r>
          </a:p>
          <a:p>
            <a:pPr lvl="1"/>
            <a:r>
              <a:rPr lang="en-US" dirty="0"/>
              <a:t>Document important things to know about the code;</a:t>
            </a:r>
          </a:p>
          <a:p>
            <a:pPr lvl="1"/>
            <a:r>
              <a:rPr lang="en-US" dirty="0"/>
              <a:t>Collect links to external resources such as tutorials and blogs; </a:t>
            </a:r>
          </a:p>
          <a:p>
            <a:pPr lvl="1"/>
            <a:r>
              <a:rPr lang="en-US" dirty="0"/>
              <a:t>Potentially document tips from experienced developers.</a:t>
            </a:r>
          </a:p>
        </p:txBody>
      </p:sp>
    </p:spTree>
    <p:extLst>
      <p:ext uri="{BB962C8B-B14F-4D97-AF65-F5344CB8AC3E}">
        <p14:creationId xmlns:p14="http://schemas.microsoft.com/office/powerpoint/2010/main" val="1727001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EED1D-BF4E-4F32-BD51-728944C70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Proposed:</a:t>
            </a:r>
            <a:br>
              <a:rPr lang="en-US" dirty="0"/>
            </a:br>
            <a:r>
              <a:rPr lang="en-US" dirty="0"/>
              <a:t>Samvera Developer Onboarding WG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38C82-9B2C-4C2D-83B4-BD8C38998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7743"/>
            <a:ext cx="10515600" cy="4492048"/>
          </a:xfrm>
        </p:spPr>
        <p:txBody>
          <a:bodyPr>
            <a:normAutofit/>
          </a:bodyPr>
          <a:lstStyle/>
          <a:p>
            <a:r>
              <a:rPr lang="en-US" dirty="0"/>
              <a:t>Deliverable</a:t>
            </a:r>
          </a:p>
          <a:p>
            <a:pPr lvl="1"/>
            <a:r>
              <a:rPr lang="en-US" dirty="0"/>
              <a:t>Online documentation and resources to facilitate onboarding a developer </a:t>
            </a:r>
          </a:p>
          <a:p>
            <a:pPr lvl="1"/>
            <a:r>
              <a:rPr lang="en-US" dirty="0"/>
              <a:t>Proposal on how to maintain this information current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Timeline</a:t>
            </a:r>
          </a:p>
          <a:p>
            <a:pPr lvl="1"/>
            <a:r>
              <a:rPr lang="en-US" dirty="0"/>
              <a:t>complete work by the end </a:t>
            </a:r>
            <a:r>
              <a:rPr lang="en-US"/>
              <a:t>of 2021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Join </a:t>
            </a:r>
            <a:r>
              <a:rPr lang="en-US" dirty="0">
                <a:hlinkClick r:id="rId2"/>
              </a:rPr>
              <a:t>here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78622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</Words>
  <Application>Microsoft Office PowerPoint</Application>
  <PresentationFormat>Widescreen</PresentationFormat>
  <Paragraphs>25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</vt:lpstr>
      <vt:lpstr>Calibri Light</vt:lpstr>
      <vt:lpstr>Arial</vt:lpstr>
      <vt:lpstr>Office Theme</vt:lpstr>
      <vt:lpstr>Proposed: Samvera Developer Onboarding WG</vt:lpstr>
      <vt:lpstr>Proposed: Samvera Developer Onboarding WG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2018-10-25T09:14:03Z</dcterms:created>
  <dcterms:modified xsi:type="dcterms:W3CDTF">2021-10-20T21:03:17Z</dcterms:modified>
</cp:coreProperties>
</file>