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DB17-8593-49C3-8B75-254976386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B4C73-3F24-4771-93B6-632FB0789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6A8A2-F49B-4E7B-AB30-6BD9F1EB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AB847-E91A-4115-B506-9115BF3E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60D02-7F98-48BB-B35A-AA96C8A5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Samvera Virtual Connect | 18 July 2017 | #</a:t>
            </a:r>
          </a:p>
        </p:txBody>
      </p:sp>
    </p:spTree>
    <p:extLst>
      <p:ext uri="{BB962C8B-B14F-4D97-AF65-F5344CB8AC3E}">
        <p14:creationId xmlns:p14="http://schemas.microsoft.com/office/powerpoint/2010/main" val="85200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9E3C-A19D-4FD1-BCF2-D06090B9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E566E-03E9-4DB5-8E7F-6CC912C46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239E-0FC2-4D49-9FC4-D66DD16C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B89C4-8A7D-4607-9CF1-92F3CB0D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D20B-6C32-4F0E-8F38-B0FF7F72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1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8B1AC-3244-4677-B99C-9C6C6BCAE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BFC85-794A-44B6-B85E-18F36A2E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CB062-E628-4869-B3D7-317D9C61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4BF58-3052-4557-A4AB-1F4E628B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5E47-C9A9-4F90-8434-5CE918A3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9EB06-EFBC-4240-8A27-D24D94DE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9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0109-1D44-4D33-8929-9B67682E0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0278E-826C-4261-935D-64CE607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9075-8090-40DB-979B-D9B4D3E2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51255-5262-4EFB-B456-AF08876C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CFC38DB-CBDD-4D7B-A07B-A599940DA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6008" y="423991"/>
            <a:ext cx="1847792" cy="10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F526B-3886-4DA5-BDE3-6BE9EA8B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68BE3-B8AB-483B-B176-120BF4148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C86A-1746-496C-A7EA-43FB6295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3A5E-C61D-4FF5-909C-3C56DE4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B3252-E3D3-42D0-9DCB-F25288576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0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3519-5BC4-4F53-A28E-45DAE6A9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DF95-DB15-4BFC-A608-28C1A1988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06A50-045D-4EFA-B9A6-D62265C9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1943-301D-4E84-ADF3-82C09C5D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5CFAD-EF95-4775-A314-A99CD9F8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763CEA-C6EB-406A-B009-64EC2244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B8EE-8204-4591-8CD8-C2CF7AF0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1D53F-9562-4AB0-BCB5-6A26483D3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30FAE-121F-446C-A7E4-98D846EC2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FFEB9-F60E-4F05-83E1-A6EAFC98B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BBE76-87AE-4F44-BEBF-387DB9D9F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6C00E-2416-4307-8F59-E6C72541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F2E03-29C9-4AD1-BCE5-36BF71A3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9330A-DBB5-402F-A070-F586A066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0BFB-8F08-43F8-91BF-25E50E8A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02330-3330-416B-8F4F-FA5A6CEB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57866-02D7-4323-AB34-5ED9ACC1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9660D-03CB-4A9C-BD6C-C7036B00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0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D26AF-625A-455A-962F-1D66494B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16F40-4532-4AE1-BDCF-29BF3F86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5AB32-5F80-472C-B450-7B7FCBCA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DFB6F-9AF9-406E-8F91-AF12ACC2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7CB3-FF6C-480A-85C8-E2FDAB0F6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958F7-C3BD-4065-8A05-ECF90AA57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5525-4E67-48AF-A682-ABEE1A6DC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62919-201F-4D02-821F-A02D844AD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27010-7FBB-491E-BCE0-D44C6B4A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57291-6E2C-490A-82E3-A8B6EE81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181B7-4977-4D2F-8D38-A1F7ED9C2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E2A8C-DE0D-4586-8660-6F6A4E308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AF885-F2D3-4A94-986C-44213FF9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3ADCF-B26E-413D-8084-5EF8B630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DEB96-9763-4067-A1FF-DA6BC7B9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1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CB447-736A-4C45-A8E5-DE204A87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C68F-CDF4-4852-8B60-972FF8FE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F8FE-380F-4319-A8B4-0A942B69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D5BB2-3044-46A1-9B26-7E3F6DD03B5C}" type="datetimeFigureOut">
              <a:rPr lang="en-GB" smtClean="0"/>
              <a:t>12/12/2017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34F29-A205-43A5-AB8E-808DF9566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BD9BB-7108-465E-B1DD-9D62CC118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59708-B7BC-4E59-B0D3-DABB9D454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C538103-D533-4C84-9B43-F497CC090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095" y="525294"/>
            <a:ext cx="9951146" cy="561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DE362-7D25-4EDD-BA25-70CF66C63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9242" y="1122363"/>
            <a:ext cx="5038927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Samvera </a:t>
            </a:r>
            <a:r>
              <a:rPr lang="en-GB" b="1"/>
              <a:t>Governance discussions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F5B2-584F-47D9-BCC6-D657C74A7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4612" y="3602038"/>
            <a:ext cx="4403387" cy="1655762"/>
          </a:xfrm>
        </p:spPr>
        <p:txBody>
          <a:bodyPr/>
          <a:lstStyle/>
          <a:p>
            <a:r>
              <a:rPr lang="en-GB" sz="2000" i="1" dirty="0"/>
              <a:t>Richard Green</a:t>
            </a:r>
          </a:p>
          <a:p>
            <a:r>
              <a:rPr lang="en-GB" sz="1200" dirty="0"/>
              <a:t>Samvera Europe meeting | LSE, London | 14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58542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0411-E465-4605-A993-186DF20F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62D3-21AE-49FD-9E64-216DF29D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the Hydra Partner meeting in Stanford last March it was suggested that the community needed a more formalised governance structure as we moved into ‘Samvera mode’.  Particular concerns were:</a:t>
            </a:r>
          </a:p>
          <a:p>
            <a:pPr lvl="1"/>
            <a:r>
              <a:rPr lang="en-GB" dirty="0"/>
              <a:t>Much less ‘churn’ and far more predictability about software updates – especially as vendors start offering Hyku/Hyrax-based cloud services</a:t>
            </a:r>
          </a:p>
          <a:p>
            <a:pPr lvl="1"/>
            <a:r>
              <a:rPr lang="en-GB" dirty="0"/>
              <a:t>Clarity about decision making: who makes what decisions and when? (Accountability)</a:t>
            </a:r>
          </a:p>
          <a:p>
            <a:pPr lvl="1"/>
            <a:r>
              <a:rPr lang="en-GB" dirty="0"/>
              <a:t>Clarity about the role of Partners: what is expected of them and what can they expect in return?</a:t>
            </a:r>
          </a:p>
          <a:p>
            <a:pPr lvl="1"/>
            <a:r>
              <a:rPr lang="en-GB" dirty="0"/>
              <a:t>Clarity about the role and membership of the Steering Group: what, exactly, is it responsible for and how does one become a member?</a:t>
            </a:r>
          </a:p>
        </p:txBody>
      </p:sp>
    </p:spTree>
    <p:extLst>
      <p:ext uri="{BB962C8B-B14F-4D97-AF65-F5344CB8AC3E}">
        <p14:creationId xmlns:p14="http://schemas.microsoft.com/office/powerpoint/2010/main" val="139384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B7BFC-9B03-4EBE-B067-A14A1774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Governance models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7AA4-0AA9-4DA0-9143-862687741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Group of Partners set up to examine the present state of affairs and to propose a way forward</a:t>
            </a:r>
          </a:p>
          <a:p>
            <a:endParaRPr lang="en-GB" dirty="0"/>
          </a:p>
          <a:p>
            <a:r>
              <a:rPr lang="en-GB" dirty="0"/>
              <a:t>Produced a 27-page document examining four potential models from other open-source communities and seeing how the Samvera Community might map onto them</a:t>
            </a:r>
          </a:p>
          <a:p>
            <a:pPr lvl="1"/>
            <a:r>
              <a:rPr lang="en-GB" dirty="0"/>
              <a:t>NB: not proposed that Samvera necessarily adopt one of them ‘wholesale’ – may be a ‘mix-and-match’ approach would work better. Or maybe none of them are a fit!</a:t>
            </a:r>
          </a:p>
        </p:txBody>
      </p:sp>
    </p:spTree>
    <p:extLst>
      <p:ext uri="{BB962C8B-B14F-4D97-AF65-F5344CB8AC3E}">
        <p14:creationId xmlns:p14="http://schemas.microsoft.com/office/powerpoint/2010/main" val="163262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29466-35E2-429C-AF5B-0BF22D32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Discussions of the Group’s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95E68-DAEE-45D2-842B-F8A8C690A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Paper circulated in September for discussion and comment on-line</a:t>
            </a:r>
          </a:p>
          <a:p>
            <a:endParaRPr lang="en-GB" dirty="0"/>
          </a:p>
          <a:p>
            <a:r>
              <a:rPr lang="en-GB" dirty="0"/>
              <a:t>Hour-long slot at Samvera Connect for f2f discussion</a:t>
            </a:r>
          </a:p>
          <a:p>
            <a:endParaRPr lang="en-GB" dirty="0"/>
          </a:p>
          <a:p>
            <a:r>
              <a:rPr lang="en-GB" dirty="0"/>
              <a:t>Two-day Partner meeting following Connect at which governance was the major agenda item</a:t>
            </a:r>
          </a:p>
        </p:txBody>
      </p:sp>
    </p:spTree>
    <p:extLst>
      <p:ext uri="{BB962C8B-B14F-4D97-AF65-F5344CB8AC3E}">
        <p14:creationId xmlns:p14="http://schemas.microsoft.com/office/powerpoint/2010/main" val="73567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B9CD5-B21C-4259-8E50-1D115D0A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AF143-95A4-4C70-9C34-18568FB15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November discussions agreed that there was no clear alignment between one of the four models and what Samvera wants/needs</a:t>
            </a:r>
          </a:p>
          <a:p>
            <a:r>
              <a:rPr lang="en-GB" dirty="0"/>
              <a:t>Formal Working Group proposed:</a:t>
            </a:r>
          </a:p>
          <a:p>
            <a:pPr lvl="1"/>
            <a:r>
              <a:rPr lang="en-GB" dirty="0"/>
              <a:t> to synthesise the current state of discussions and to identify “key differences and decision points between the models provided for evaluation and [the] current model”</a:t>
            </a:r>
          </a:p>
          <a:p>
            <a:pPr lvl="1"/>
            <a:r>
              <a:rPr lang="en-GB" dirty="0"/>
              <a:t>To develop “a draft governance proposal and incremental steps to implementation if appropriate”</a:t>
            </a:r>
          </a:p>
          <a:p>
            <a:r>
              <a:rPr lang="en-GB" dirty="0"/>
              <a:t>Timeline:  Document and discussion prior to “potential adoption at a Spring/Summer 2018 Partner meeting.”</a:t>
            </a:r>
          </a:p>
        </p:txBody>
      </p:sp>
    </p:spTree>
    <p:extLst>
      <p:ext uri="{BB962C8B-B14F-4D97-AF65-F5344CB8AC3E}">
        <p14:creationId xmlns:p14="http://schemas.microsoft.com/office/powerpoint/2010/main" val="3049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8BA2-AE5D-421E-908C-D6FB4A39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thoughts…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5DB6F-ABC8-438B-AAA4-5C48E6DDA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Disclaimer: these are my thoughts ‘as Richard’ and do not necessarily reflect the views of anyone else on the Steering Group or, indeed, in the Community!</a:t>
            </a:r>
          </a:p>
          <a:p>
            <a:r>
              <a:rPr lang="en-GB" dirty="0"/>
              <a:t>There is an underlying question about whether we are trying to “fix” the software development side of Samvera or whether the whole organisation (community, too) needs attention.</a:t>
            </a:r>
          </a:p>
          <a:p>
            <a:r>
              <a:rPr lang="en-GB" dirty="0"/>
              <a:t>There seems to be quite a strong feeling that the time is right to have one or two full-time staff.  Definitely a software person (Product Owner? Technical Manager?) and maybe a Community Coordinator. If this were to go ahead it would need to be written in to any new governance arrangements.</a:t>
            </a:r>
          </a:p>
        </p:txBody>
      </p:sp>
    </p:spTree>
    <p:extLst>
      <p:ext uri="{BB962C8B-B14F-4D97-AF65-F5344CB8AC3E}">
        <p14:creationId xmlns:p14="http://schemas.microsoft.com/office/powerpoint/2010/main" val="399880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465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 Light</vt:lpstr>
      <vt:lpstr>Arial</vt:lpstr>
      <vt:lpstr>Calibri</vt:lpstr>
      <vt:lpstr>Office Theme</vt:lpstr>
      <vt:lpstr>Samvera Governance discussions</vt:lpstr>
      <vt:lpstr>Background</vt:lpstr>
      <vt:lpstr>Governance models group</vt:lpstr>
      <vt:lpstr>Discussions of the Group’s paper</vt:lpstr>
      <vt:lpstr>Further proposals</vt:lpstr>
      <vt:lpstr>Additional thoughts…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Group report</dc:title>
  <dc:creator>Richard Green</dc:creator>
  <cp:lastModifiedBy>Richard Green</cp:lastModifiedBy>
  <cp:revision>27</cp:revision>
  <dcterms:created xsi:type="dcterms:W3CDTF">2017-07-10T12:22:02Z</dcterms:created>
  <dcterms:modified xsi:type="dcterms:W3CDTF">2017-12-12T10:04:04Z</dcterms:modified>
</cp:coreProperties>
</file>